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BDC5-E5B6-4566-9540-81C93CEB502A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D8A56-DEA7-46B1-93AC-FBA68ADC27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D8A56-DEA7-46B1-93AC-FBA68ADC27A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DB08AAB-ECCB-4C2A-B719-EAD6FB30B9B4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3064D4C-C66F-4121-BD41-A38B241A62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8077200" cy="3124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LOTS 4:  </a:t>
            </a:r>
            <a:br>
              <a:rPr lang="en-US" dirty="0" smtClean="0"/>
            </a:br>
            <a:r>
              <a:rPr lang="en-US" dirty="0" smtClean="0"/>
              <a:t>Energy Transformations and Energy Transfer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986792">
            <a:off x="-402282" y="-235880"/>
            <a:ext cx="8077200" cy="1499616"/>
          </a:xfrm>
        </p:spPr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Energy Transformation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/>
              <a:t>Term describing how energy changes forms during some </a:t>
            </a:r>
            <a:r>
              <a:rPr lang="en-US" sz="6600" dirty="0" smtClean="0"/>
              <a:t>transfers.</a:t>
            </a:r>
            <a:endParaRPr lang="en-US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Fluid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6600" dirty="0"/>
              <a:t>Any substance that flows; liquids and </a:t>
            </a:r>
            <a:r>
              <a:rPr lang="en-US" sz="6600" dirty="0" smtClean="0"/>
              <a:t>gases.</a:t>
            </a:r>
            <a:endParaRPr lang="en-US" sz="6600" dirty="0"/>
          </a:p>
          <a:p>
            <a:pPr>
              <a:buNone/>
            </a:pPr>
            <a:endParaRPr lang="en-US" sz="6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Insulator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sz="6600" dirty="0"/>
              <a:t>A substance that </a:t>
            </a:r>
            <a:r>
              <a:rPr lang="en-US" sz="6600" u="sng" dirty="0"/>
              <a:t>does not</a:t>
            </a:r>
            <a:r>
              <a:rPr lang="en-US" sz="6600" dirty="0"/>
              <a:t> allow energy to transfer easily; the opposite of a </a:t>
            </a:r>
            <a:r>
              <a:rPr lang="en-US" sz="6600" dirty="0" smtClean="0"/>
              <a:t>conductor.</a:t>
            </a:r>
            <a:endParaRPr lang="en-US" sz="6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Mechanical Energy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6600" dirty="0"/>
              <a:t>Kinetic and potential energy; this energy is a result of motion and used in working machines.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Medium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/>
              <a:t>The substance that allows energy to flow through it; solid, liquid, or </a:t>
            </a:r>
            <a:r>
              <a:rPr lang="en-US" sz="6600" dirty="0" smtClean="0"/>
              <a:t>gas.</a:t>
            </a:r>
            <a:endParaRPr lang="en-US" sz="6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Nuclear Energy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8000" dirty="0"/>
              <a:t>Energy found in the nucleus of an atom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Radiant Energy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6600" dirty="0"/>
              <a:t>Solar or light energy; this is energy that radiates outward from a source.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Radiation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en-US" sz="6600" dirty="0"/>
              <a:t>This type of energy transfer sends energy in straight lines in all directions outward from an energy source; the best example of this is the sun’s energy traveling through space to Earth.</a:t>
            </a:r>
          </a:p>
          <a:p>
            <a:pPr>
              <a:buNone/>
            </a:pPr>
            <a:endParaRPr lang="en-US" sz="6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Sonic Energy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sz="6600" dirty="0"/>
              <a:t>Sound energy; this is energy that travels as sound waves through solids, liquids, and gases.</a:t>
            </a:r>
          </a:p>
          <a:p>
            <a:pPr>
              <a:buNone/>
            </a:pPr>
            <a:endParaRPr lang="en-US" sz="6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Law of Conservation of Energy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6600" dirty="0"/>
              <a:t>“Energy cannot be created or destroyed; it just changes forms.”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Chemical Energy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5400" dirty="0"/>
              <a:t>Energy found in matter as chemical bonds and is released or stored when new substances form from old </a:t>
            </a:r>
            <a:r>
              <a:rPr lang="en-US" sz="5400" dirty="0" smtClean="0"/>
              <a:t>ones.</a:t>
            </a:r>
            <a:endParaRPr lang="en-US" sz="5400" dirty="0"/>
          </a:p>
          <a:p>
            <a:pPr>
              <a:buNone/>
            </a:pPr>
            <a:endParaRPr lang="en-US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Thermal Energy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6600" dirty="0"/>
              <a:t>Heat energy; this is the result of particles bumping into each other, causing friction.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Conduction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6000" dirty="0"/>
              <a:t>This type of energy transfer only happens when objects touch; happens very easily in conductors.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 smtClean="0"/>
              <a:t>Conductor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6000" dirty="0"/>
              <a:t>A substance that </a:t>
            </a:r>
            <a:r>
              <a:rPr lang="en-US" sz="6000" u="sng" dirty="0"/>
              <a:t>does</a:t>
            </a:r>
            <a:r>
              <a:rPr lang="en-US" sz="6000" dirty="0"/>
              <a:t> allow energy to transfer easily; the opposite of an </a:t>
            </a:r>
            <a:r>
              <a:rPr lang="en-US" sz="6000" dirty="0" smtClean="0"/>
              <a:t>insulator.</a:t>
            </a:r>
            <a:endParaRPr lang="en-US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/>
              <a:t>Convection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6000" dirty="0"/>
              <a:t>The cycle of energy in fluids because of heating and cooling; heated fluids rise and cooled fluids sink.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Electrical Energy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/>
              <a:t>Energy that occurs as electrons flow along atoms that make up a </a:t>
            </a:r>
            <a:r>
              <a:rPr lang="en-US" sz="6000" dirty="0" smtClean="0"/>
              <a:t>conductor.</a:t>
            </a:r>
            <a:endParaRPr lang="en-US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Empty Space/ Vacuum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/>
              <a:t>Absolutely nothing; no matter exists here and energy can only travel by </a:t>
            </a:r>
            <a:r>
              <a:rPr lang="en-US" sz="6000" dirty="0" smtClean="0"/>
              <a:t>radiation.</a:t>
            </a:r>
            <a:endParaRPr lang="en-US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 smtClean="0"/>
              <a:t>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/>
              <a:t>The ability to do work or cause change.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Energy Transfer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en-US" sz="6600" dirty="0"/>
              <a:t>This occurs when energy is given off or taken from another object or from the surroundings.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</TotalTime>
  <Words>351</Words>
  <Application>Microsoft Office PowerPoint</Application>
  <PresentationFormat>On-screen Show (4:3)</PresentationFormat>
  <Paragraphs>41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Module</vt:lpstr>
      <vt:lpstr>LOTS 4:   Energy Transformations and Energy Transfer</vt:lpstr>
      <vt:lpstr>Chemical Energy</vt:lpstr>
      <vt:lpstr>Conduction</vt:lpstr>
      <vt:lpstr>Conductor</vt:lpstr>
      <vt:lpstr>Convection</vt:lpstr>
      <vt:lpstr>Electrical Energy</vt:lpstr>
      <vt:lpstr>Empty Space/ Vacuum</vt:lpstr>
      <vt:lpstr>Energy</vt:lpstr>
      <vt:lpstr>Energy Transfer</vt:lpstr>
      <vt:lpstr>Energy Transformation</vt:lpstr>
      <vt:lpstr>Fluid</vt:lpstr>
      <vt:lpstr>Insulator</vt:lpstr>
      <vt:lpstr>Mechanical Energy</vt:lpstr>
      <vt:lpstr>Medium</vt:lpstr>
      <vt:lpstr>Nuclear Energy</vt:lpstr>
      <vt:lpstr>Radiant Energy</vt:lpstr>
      <vt:lpstr>Radiation</vt:lpstr>
      <vt:lpstr>Sonic Energy</vt:lpstr>
      <vt:lpstr>The Law of Conservation of Energy</vt:lpstr>
      <vt:lpstr>Thermal Energy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4:  Energy Transformations and Transfer</dc:title>
  <dc:creator> </dc:creator>
  <cp:lastModifiedBy> </cp:lastModifiedBy>
  <cp:revision>4</cp:revision>
  <dcterms:created xsi:type="dcterms:W3CDTF">2011-02-09T18:07:49Z</dcterms:created>
  <dcterms:modified xsi:type="dcterms:W3CDTF">2011-02-09T18:45:08Z</dcterms:modified>
</cp:coreProperties>
</file>